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1" d="100"/>
          <a:sy n="121" d="100"/>
        </p:scale>
        <p:origin x="-22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9605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3147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6663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8368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0827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9167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7254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0838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6981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9274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494467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120C9-353B-0B4F-B9A7-E05980294B8B}" type="datetimeFigureOut">
              <a:rPr kumimoji="1" lang="ja-JP" altLang="en-US" smtClean="0"/>
              <a:t>2014/12/24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56685-4D83-A049-B1F9-5BEB62DA6DF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13432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図 6" descr="goal-sub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6238">
            <a:off x="4770453" y="3558844"/>
            <a:ext cx="2532126" cy="1730272"/>
          </a:xfrm>
          <a:prstGeom prst="rect">
            <a:avLst/>
          </a:prstGeom>
        </p:spPr>
      </p:pic>
      <p:pic>
        <p:nvPicPr>
          <p:cNvPr id="6" name="図 5" descr="goal-sub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4791">
            <a:off x="3581124" y="1793469"/>
            <a:ext cx="3130826" cy="2263914"/>
          </a:xfrm>
          <a:prstGeom prst="rect">
            <a:avLst/>
          </a:prstGeom>
        </p:spPr>
      </p:pic>
      <p:pic>
        <p:nvPicPr>
          <p:cNvPr id="5" name="図 4" descr="goal-sub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0715">
            <a:off x="2306593" y="3394804"/>
            <a:ext cx="2320260" cy="1655985"/>
          </a:xfrm>
          <a:prstGeom prst="rect">
            <a:avLst/>
          </a:prstGeom>
        </p:spPr>
      </p:pic>
      <p:pic>
        <p:nvPicPr>
          <p:cNvPr id="8" name="図 7" descr="goal-sub6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979" y="4355021"/>
            <a:ext cx="2716695" cy="2037521"/>
          </a:xfrm>
          <a:prstGeom prst="rect">
            <a:avLst/>
          </a:prstGeom>
        </p:spPr>
      </p:pic>
      <p:pic>
        <p:nvPicPr>
          <p:cNvPr id="9" name="図 8" descr="goal-sub7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031" y="4665060"/>
            <a:ext cx="2053348" cy="1540011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2200" y="1444219"/>
            <a:ext cx="1316269" cy="1219606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200" y="3049933"/>
            <a:ext cx="2249876" cy="2689086"/>
          </a:xfrm>
          <a:prstGeom prst="rect">
            <a:avLst/>
          </a:prstGeom>
        </p:spPr>
      </p:pic>
      <p:pic>
        <p:nvPicPr>
          <p:cNvPr id="4" name="図 3" descr="goal-sub2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987" y="538656"/>
            <a:ext cx="2277718" cy="303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06321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0</Words>
  <Application>Microsoft Macintosh PowerPoint</Application>
  <PresentationFormat>画面に合わせる (4:3)</PresentationFormat>
  <Paragraphs>0</Paragraphs>
  <Slides>1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ホワイト</vt:lpstr>
      <vt:lpstr>PowerPoint プレゼンテーション</vt:lpstr>
    </vt:vector>
  </TitlesOfParts>
  <Company>琉球大学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當間 愛晃</dc:creator>
  <cp:lastModifiedBy>當間 愛晃</cp:lastModifiedBy>
  <cp:revision>4</cp:revision>
  <dcterms:created xsi:type="dcterms:W3CDTF">2014-12-23T23:58:55Z</dcterms:created>
  <dcterms:modified xsi:type="dcterms:W3CDTF">2014-12-24T00:28:36Z</dcterms:modified>
</cp:coreProperties>
</file>

<file path=docProps/thumbnail.jpeg>
</file>